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te gogh" userId="74410c5b4cb8bd5c" providerId="LiveId" clId="{1EC702E3-C01D-46B3-B4E1-30764A02FAAC}"/>
    <pc:docChg chg="modSld">
      <pc:chgData name="vante gogh" userId="74410c5b4cb8bd5c" providerId="LiveId" clId="{1EC702E3-C01D-46B3-B4E1-30764A02FAAC}" dt="2022-12-01T17:07:13.948" v="9" actId="1076"/>
      <pc:docMkLst>
        <pc:docMk/>
      </pc:docMkLst>
      <pc:sldChg chg="addSp modSp mod">
        <pc:chgData name="vante gogh" userId="74410c5b4cb8bd5c" providerId="LiveId" clId="{1EC702E3-C01D-46B3-B4E1-30764A02FAAC}" dt="2022-12-01T17:07:00.432" v="8" actId="14100"/>
        <pc:sldMkLst>
          <pc:docMk/>
          <pc:sldMk cId="2961151530" sldId="260"/>
        </pc:sldMkLst>
        <pc:picChg chg="add mod">
          <ac:chgData name="vante gogh" userId="74410c5b4cb8bd5c" providerId="LiveId" clId="{1EC702E3-C01D-46B3-B4E1-30764A02FAAC}" dt="2022-12-01T17:07:00.432" v="8" actId="14100"/>
          <ac:picMkLst>
            <pc:docMk/>
            <pc:sldMk cId="2961151530" sldId="260"/>
            <ac:picMk id="6" creationId="{703C41C8-3877-68FF-A3C4-B6F081DC71E9}"/>
          </ac:picMkLst>
        </pc:picChg>
      </pc:sldChg>
      <pc:sldChg chg="addSp modSp mod">
        <pc:chgData name="vante gogh" userId="74410c5b4cb8bd5c" providerId="LiveId" clId="{1EC702E3-C01D-46B3-B4E1-30764A02FAAC}" dt="2022-12-01T17:07:13.948" v="9" actId="1076"/>
        <pc:sldMkLst>
          <pc:docMk/>
          <pc:sldMk cId="2278037215" sldId="261"/>
        </pc:sldMkLst>
        <pc:picChg chg="add mod">
          <ac:chgData name="vante gogh" userId="74410c5b4cb8bd5c" providerId="LiveId" clId="{1EC702E3-C01D-46B3-B4E1-30764A02FAAC}" dt="2022-12-01T17:07:13.948" v="9" actId="1076"/>
          <ac:picMkLst>
            <pc:docMk/>
            <pc:sldMk cId="2278037215" sldId="261"/>
            <ac:picMk id="7" creationId="{45A4A00F-9466-2518-52DA-7536229C9B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2763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71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81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5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144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95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33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99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57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35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3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FC36D45-579E-4421-AA7A-54A18F30AECC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941EFB3-6259-4782-856E-C1B01BE72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41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6296BA9-3581-488B-3562-F701D6054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475" y="342840"/>
            <a:ext cx="6555867" cy="512177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595A43-7249-70BA-4D5D-4973B14D5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Introduc</a:t>
            </a:r>
            <a:br>
              <a:rPr lang="fr-FR" dirty="0"/>
            </a:br>
            <a:r>
              <a:rPr lang="fr-FR" sz="1600" i="1" dirty="0"/>
              <a:t>Ines HARRAOUI </a:t>
            </a:r>
            <a:br>
              <a:rPr lang="fr-FR" sz="1600" i="1" dirty="0"/>
            </a:br>
            <a:r>
              <a:rPr lang="fr-FR" sz="1600" i="1" dirty="0"/>
              <a:t>Groupe </a:t>
            </a:r>
            <a:r>
              <a:rPr lang="fr-FR" sz="1600" i="1" dirty="0" err="1"/>
              <a:t>ScFo</a:t>
            </a:r>
            <a:r>
              <a:rPr lang="fr-FR" sz="1600" i="1" dirty="0"/>
              <a:t> 13-2b</a:t>
            </a:r>
            <a:endParaRPr lang="fr-FR" i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ED37483-E7D4-C132-D9D9-68E53252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" y="117614"/>
            <a:ext cx="1104900" cy="45045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CB597C5-8CF0-3B23-FF60-EF1DAF6DEC08}"/>
              </a:ext>
            </a:extLst>
          </p:cNvPr>
          <p:cNvSpPr txBox="1"/>
          <p:nvPr/>
        </p:nvSpPr>
        <p:spPr>
          <a:xfrm>
            <a:off x="4847082" y="3200400"/>
            <a:ext cx="2039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 err="1">
                <a:solidFill>
                  <a:schemeClr val="bg2"/>
                </a:solidFill>
              </a:rPr>
              <a:t>tion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2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01869-C237-9FD2-D103-83C3D873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Parcours pré-SU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9FF35E-6423-E3E0-C49E-B03C8BDDD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01"/>
          <a:stretch/>
        </p:blipFill>
        <p:spPr>
          <a:xfrm>
            <a:off x="2000250" y="2252662"/>
            <a:ext cx="7620000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CB1EE5A-264D-93B9-1833-43146D3D3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09BCBC-7D9A-E951-CFBD-AD62E61D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0" y="4471035"/>
            <a:ext cx="9692640" cy="132556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Disciplines et domaines ciblés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67893B-1ED8-033B-7B14-359DC8239559}"/>
              </a:ext>
            </a:extLst>
          </p:cNvPr>
          <p:cNvSpPr txBox="1"/>
          <p:nvPr/>
        </p:nvSpPr>
        <p:spPr>
          <a:xfrm>
            <a:off x="0" y="0"/>
            <a:ext cx="885825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4CA766-6AC5-6413-F554-BCDA7B11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1" y="4010025"/>
            <a:ext cx="2571138" cy="236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307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F73471-D274-FD0C-98D3-3625C02C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Projet professionnel : développeur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E91F4A-81FA-0CE1-213F-CF300C91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943" y="1828800"/>
            <a:ext cx="2352675" cy="23526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99A91DB-0D95-0531-1651-A8FC1C3F0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6" y="3145943"/>
            <a:ext cx="4362450" cy="245475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2180E36-B954-99BD-A046-0144384A7B89}"/>
              </a:ext>
            </a:extLst>
          </p:cNvPr>
          <p:cNvSpPr txBox="1"/>
          <p:nvPr/>
        </p:nvSpPr>
        <p:spPr>
          <a:xfrm>
            <a:off x="1443036" y="2533650"/>
            <a:ext cx="220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applications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AE5D18-DE21-92BC-8AFC-F2EF70178A2D}"/>
              </a:ext>
            </a:extLst>
          </p:cNvPr>
          <p:cNvSpPr txBox="1"/>
          <p:nvPr/>
        </p:nvSpPr>
        <p:spPr>
          <a:xfrm>
            <a:off x="8296274" y="2049300"/>
            <a:ext cx="88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Web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F00994-4F8F-5A06-8517-C15837E6EC9C}"/>
              </a:ext>
            </a:extLst>
          </p:cNvPr>
          <p:cNvSpPr txBox="1"/>
          <p:nvPr/>
        </p:nvSpPr>
        <p:spPr>
          <a:xfrm>
            <a:off x="8658225" y="4063484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Jeux vidéo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4C1CDC-B7C0-2E98-4088-8EABAE3A0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9895" r="16072"/>
          <a:stretch/>
        </p:blipFill>
        <p:spPr>
          <a:xfrm>
            <a:off x="6600228" y="4017594"/>
            <a:ext cx="3820122" cy="25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3252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D5566-B69C-689C-E351-7B9CBB22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Projets de 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178A80-7423-D237-13C2-A0C52DA6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7824978" cy="3543300"/>
          </a:xfrm>
        </p:spPr>
        <p:txBody>
          <a:bodyPr>
            <a:normAutofit fontScale="85000" lnSpcReduction="20000"/>
          </a:bodyPr>
          <a:lstStyle/>
          <a:p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3200" dirty="0"/>
              <a:t> Plan A</a:t>
            </a:r>
          </a:p>
          <a:p>
            <a:pPr lvl="1"/>
            <a:r>
              <a:rPr lang="fr-FR" sz="2800" dirty="0">
                <a:solidFill>
                  <a:schemeClr val="tx1"/>
                </a:solidFill>
              </a:rPr>
              <a:t>Licence à majeure mathématiques et mineure informatique </a:t>
            </a:r>
          </a:p>
          <a:p>
            <a:pPr lvl="1"/>
            <a:r>
              <a:rPr lang="fr-FR" sz="2800" dirty="0">
                <a:solidFill>
                  <a:schemeClr val="tx1"/>
                </a:solidFill>
              </a:rPr>
              <a:t>Master en programmation/Master en systèmes et applications  </a:t>
            </a:r>
          </a:p>
          <a:p>
            <a:pPr lvl="1"/>
            <a:r>
              <a:rPr lang="fr-FR" sz="2800" dirty="0">
                <a:solidFill>
                  <a:schemeClr val="tx1"/>
                </a:solidFill>
              </a:rPr>
              <a:t>Master en Ingénierie Statistique et Data Science (ISDS)/Master Jeux vidéo/ Master Graphisme/Master UX-UI/Master Agents Distribués, Robotique, Recherche Opérationnelle, Interaction, Décision (ANDROIDE)</a:t>
            </a:r>
            <a:endParaRPr lang="fr-FR" sz="3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fr-FR" sz="28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fr-FR" sz="28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fr-FR" dirty="0"/>
          </a:p>
          <a:p>
            <a:pPr lvl="1"/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9FE1BD-B46E-22EB-EE5A-B8651FA9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64" y="4847712"/>
            <a:ext cx="3237786" cy="13237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3C41C8-3877-68FF-A3C4-B6F081DC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4" y="29492"/>
            <a:ext cx="12098676" cy="67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153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C4FA3-8189-298A-6100-2449909B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37185"/>
            <a:ext cx="9692640" cy="1325562"/>
          </a:xfrm>
        </p:spPr>
        <p:txBody>
          <a:bodyPr/>
          <a:lstStyle/>
          <a:p>
            <a:pPr algn="ctr"/>
            <a:r>
              <a:rPr lang="fr-FR" dirty="0"/>
              <a:t>Projets de 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D1B62A-B12A-E3FC-F299-0B3240A5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7853553" cy="4351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800" dirty="0"/>
              <a:t> Plan B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Licence Mathématiques/Licence Informatique/Réorientation en école d’arts</a:t>
            </a:r>
          </a:p>
          <a:p>
            <a:pPr lvl="1"/>
            <a:endParaRPr lang="fr-FR" sz="2800" dirty="0"/>
          </a:p>
          <a:p>
            <a:pPr marL="274320" lvl="1" indent="0">
              <a:buNone/>
            </a:pPr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B6A8F2-68DE-5D44-08AF-D3AE98AD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605530"/>
            <a:ext cx="2743200" cy="1543050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08A6167-85F8-2B4F-0EE1-E5511E19CAEA}"/>
              </a:ext>
            </a:extLst>
          </p:cNvPr>
          <p:cNvSpPr txBox="1"/>
          <p:nvPr/>
        </p:nvSpPr>
        <p:spPr>
          <a:xfrm>
            <a:off x="4724400" y="5433396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Évolution du design de Mario 2000-2018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A4A00F-9466-2518-52DA-7536229C9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4"/>
            <a:ext cx="12213756" cy="68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372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Vue">
  <a:themeElements>
    <a:clrScheme name="Personnalisé 2">
      <a:dk1>
        <a:srgbClr val="595959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</Words>
  <Application>Microsoft Office PowerPoint</Application>
  <PresentationFormat>Grand écran</PresentationFormat>
  <Paragraphs>20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Century Schoolbook</vt:lpstr>
      <vt:lpstr>Times New Roman</vt:lpstr>
      <vt:lpstr>Wingdings</vt:lpstr>
      <vt:lpstr>Wingdings 2</vt:lpstr>
      <vt:lpstr>1_Vue</vt:lpstr>
      <vt:lpstr>Introduc Ines HARRAOUI  Groupe ScFo 13-2b</vt:lpstr>
      <vt:lpstr>Parcours pré-SU</vt:lpstr>
      <vt:lpstr>Disciplines et domaines ciblés </vt:lpstr>
      <vt:lpstr>Projet professionnel : développeur</vt:lpstr>
      <vt:lpstr>Projets de formation</vt:lpstr>
      <vt:lpstr>Projets de 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vante gogh</dc:creator>
  <cp:lastModifiedBy>vante gogh</cp:lastModifiedBy>
  <cp:revision>4</cp:revision>
  <dcterms:created xsi:type="dcterms:W3CDTF">2022-11-10T10:24:28Z</dcterms:created>
  <dcterms:modified xsi:type="dcterms:W3CDTF">2022-12-01T17:07:28Z</dcterms:modified>
</cp:coreProperties>
</file>